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6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339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4-9-2018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36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3F maken van een verslag</a:t>
            </a:r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 smtClean="0"/>
              <a:t>Overig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Lettertype:</a:t>
            </a:r>
          </a:p>
          <a:p>
            <a:pPr marL="0" indent="0">
              <a:buNone/>
            </a:pPr>
            <a:r>
              <a:rPr lang="nl-NL" dirty="0" err="1" smtClean="0"/>
              <a:t>Arial</a:t>
            </a:r>
            <a:r>
              <a:rPr lang="nl-NL" dirty="0" smtClean="0"/>
              <a:t> of </a:t>
            </a:r>
            <a:r>
              <a:rPr lang="nl-NL" dirty="0" err="1" smtClean="0"/>
              <a:t>Calibri</a:t>
            </a:r>
            <a:r>
              <a:rPr lang="nl-NL" dirty="0" smtClean="0"/>
              <a:t> </a:t>
            </a:r>
          </a:p>
          <a:p>
            <a:pPr marL="0" indent="0">
              <a:buNone/>
            </a:pPr>
            <a:r>
              <a:rPr lang="nl-NL" dirty="0" smtClean="0"/>
              <a:t>(of in overleg met de docent)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Lettergrootte:</a:t>
            </a:r>
          </a:p>
          <a:p>
            <a:pPr marL="0" indent="0">
              <a:buNone/>
            </a:pPr>
            <a:r>
              <a:rPr lang="nl-NL" dirty="0" smtClean="0"/>
              <a:t>11 </a:t>
            </a:r>
          </a:p>
          <a:p>
            <a:pPr marL="0" indent="0">
              <a:buNone/>
            </a:pPr>
            <a:r>
              <a:rPr lang="nl-NL" dirty="0" smtClean="0"/>
              <a:t>(Kopjes mag lettergrootte 14)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Alleen functionele afbeeldingen.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9011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 smtClean="0"/>
              <a:t>Overig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gebruik van de checklist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Let op de uiterste inleverdatum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Gebruik de spellingscontrole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Laat je verslag door iemand nalezen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007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 smtClean="0"/>
              <a:t>En als laatste…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Veel succes met het maken van je verslag. 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Voor vragen kun je altijd bij het studiecentrum terecht!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149080"/>
            <a:ext cx="2847975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98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 smtClean="0"/>
              <a:t>Voorblad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Het voorblad ziet er aantrekkelijk uit.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Op het voorblad vermeld je het volgende: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thema / onderwerp van het verslag</a:t>
            </a:r>
          </a:p>
          <a:p>
            <a:r>
              <a:rPr lang="nl-NL" dirty="0"/>
              <a:t>aantrekkelijke </a:t>
            </a:r>
            <a:r>
              <a:rPr lang="nl-NL" dirty="0" smtClean="0"/>
              <a:t>afbeelding</a:t>
            </a:r>
          </a:p>
          <a:p>
            <a:r>
              <a:rPr lang="nl-NL" dirty="0"/>
              <a:t>naam en klas</a:t>
            </a:r>
          </a:p>
          <a:p>
            <a:r>
              <a:rPr lang="nl-NL" dirty="0" smtClean="0"/>
              <a:t>datum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816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 smtClean="0"/>
              <a:t>Titelblad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Op het titelblad vermeld je het volgende: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t</a:t>
            </a:r>
            <a:r>
              <a:rPr lang="nl-NL" dirty="0" smtClean="0"/>
              <a:t>itel (eventueel ondertitel)</a:t>
            </a:r>
          </a:p>
          <a:p>
            <a:r>
              <a:rPr lang="nl-NL" dirty="0" smtClean="0"/>
              <a:t>naam</a:t>
            </a:r>
          </a:p>
          <a:p>
            <a:r>
              <a:rPr lang="nl-NL" dirty="0" err="1"/>
              <a:t>l</a:t>
            </a:r>
            <a:r>
              <a:rPr lang="nl-NL" dirty="0" err="1" smtClean="0"/>
              <a:t>eerlingnummer</a:t>
            </a:r>
            <a:endParaRPr lang="nl-NL" dirty="0" smtClean="0"/>
          </a:p>
          <a:p>
            <a:r>
              <a:rPr lang="nl-NL" dirty="0"/>
              <a:t>k</a:t>
            </a:r>
            <a:r>
              <a:rPr lang="nl-NL" dirty="0" smtClean="0"/>
              <a:t>las</a:t>
            </a:r>
          </a:p>
          <a:p>
            <a:r>
              <a:rPr lang="nl-NL" dirty="0"/>
              <a:t>n</a:t>
            </a:r>
            <a:r>
              <a:rPr lang="nl-NL" dirty="0" smtClean="0"/>
              <a:t>aam docent</a:t>
            </a:r>
          </a:p>
          <a:p>
            <a:r>
              <a:rPr lang="nl-NL" dirty="0"/>
              <a:t>v</a:t>
            </a:r>
            <a:r>
              <a:rPr lang="nl-NL" dirty="0" smtClean="0"/>
              <a:t>ak </a:t>
            </a:r>
            <a:br>
              <a:rPr lang="nl-NL" dirty="0" smtClean="0"/>
            </a:br>
            <a:r>
              <a:rPr lang="nl-NL" dirty="0" smtClean="0"/>
              <a:t>(bij stage vermeld je ook de gegevens van het </a:t>
            </a:r>
            <a:r>
              <a:rPr lang="nl-NL" dirty="0" err="1" smtClean="0"/>
              <a:t>bpv</a:t>
            </a:r>
            <a:r>
              <a:rPr lang="nl-NL" dirty="0" smtClean="0"/>
              <a:t>-bedrijf en </a:t>
            </a:r>
            <a:r>
              <a:rPr lang="nl-NL" dirty="0" err="1" smtClean="0"/>
              <a:t>bpv</a:t>
            </a:r>
            <a:r>
              <a:rPr lang="nl-NL" dirty="0" smtClean="0"/>
              <a:t>-periode. </a:t>
            </a:r>
          </a:p>
          <a:p>
            <a:r>
              <a:rPr lang="nl-NL" dirty="0"/>
              <a:t>d</a:t>
            </a:r>
            <a:r>
              <a:rPr lang="nl-NL" dirty="0" smtClean="0"/>
              <a:t>atum van inleveren</a:t>
            </a:r>
          </a:p>
        </p:txBody>
      </p:sp>
    </p:spTree>
    <p:extLst>
      <p:ext uri="{BB962C8B-B14F-4D97-AF65-F5344CB8AC3E}">
        <p14:creationId xmlns:p14="http://schemas.microsoft.com/office/powerpoint/2010/main" val="215909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 smtClean="0"/>
              <a:t>Voorwoord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Het voorwoord schrijf je </a:t>
            </a:r>
            <a:r>
              <a:rPr lang="nl-NL" u="sng" dirty="0" smtClean="0"/>
              <a:t>nadat</a:t>
            </a:r>
            <a:r>
              <a:rPr lang="nl-NL" dirty="0" smtClean="0"/>
              <a:t> je het verslag hebt geschreven.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In het voorwoord vermeld je: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d</a:t>
            </a:r>
            <a:r>
              <a:rPr lang="nl-NL" dirty="0" smtClean="0"/>
              <a:t>oel van het verslag </a:t>
            </a:r>
            <a:br>
              <a:rPr lang="nl-NL" dirty="0" smtClean="0"/>
            </a:br>
            <a:r>
              <a:rPr lang="nl-NL" sz="2000" dirty="0" smtClean="0"/>
              <a:t>waarom schrijf je het verslag?</a:t>
            </a:r>
          </a:p>
          <a:p>
            <a:r>
              <a:rPr lang="nl-NL" dirty="0"/>
              <a:t>h</a:t>
            </a:r>
            <a:r>
              <a:rPr lang="nl-NL" dirty="0" smtClean="0"/>
              <a:t>oe heb je het aangepakt?</a:t>
            </a:r>
          </a:p>
          <a:p>
            <a:r>
              <a:rPr lang="nl-NL" dirty="0"/>
              <a:t>i</a:t>
            </a:r>
            <a:r>
              <a:rPr lang="nl-NL" dirty="0" smtClean="0"/>
              <a:t>ndien van toepassing kun je mensen bedanken die je hebben geholpen. </a:t>
            </a:r>
            <a:r>
              <a:rPr lang="nl-NL" dirty="0"/>
              <a:t/>
            </a:r>
            <a:br>
              <a:rPr lang="nl-NL" dirty="0"/>
            </a:br>
            <a:r>
              <a:rPr lang="nl-NL" sz="2000" dirty="0" smtClean="0"/>
              <a:t>bijv. je stagebegeleider</a:t>
            </a:r>
          </a:p>
          <a:p>
            <a:endParaRPr lang="nl-NL" sz="2000" dirty="0"/>
          </a:p>
          <a:p>
            <a:r>
              <a:rPr lang="nl-NL" sz="1700" b="1" dirty="0" smtClean="0">
                <a:solidFill>
                  <a:srgbClr val="FF0000"/>
                </a:solidFill>
              </a:rPr>
              <a:t>Let op: ga niet in op de inhoud, dit doe je bij de inleiding!</a:t>
            </a:r>
            <a:endParaRPr lang="nl-NL" sz="17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 smtClean="0"/>
              <a:t>Inhoudsopgave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gebruik van een automatische inhoudsopgave.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Kies de indeling die jij wilt</a:t>
            </a:r>
            <a:r>
              <a:rPr lang="nl-NL" dirty="0"/>
              <a:t> </a:t>
            </a:r>
            <a:r>
              <a:rPr lang="nl-NL" dirty="0" smtClean="0"/>
              <a:t>maar let er op dat er paginanummers bij vermeld staan.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Denk er aan ook eventuele bijlagen te nummeren.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5691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 smtClean="0"/>
              <a:t>Hoofdstukken en paragrafen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Let op het nummeren!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Voorbeeld: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2000" dirty="0" smtClean="0"/>
              <a:t>Hoofdstuk 1 Huisvesting</a:t>
            </a:r>
          </a:p>
          <a:p>
            <a:pPr marL="0" indent="0">
              <a:buNone/>
            </a:pPr>
            <a:r>
              <a:rPr lang="nl-NL" sz="2000" dirty="0" smtClean="0"/>
              <a:t>1.1 Alternatieven</a:t>
            </a:r>
          </a:p>
          <a:p>
            <a:pPr marL="0" indent="0">
              <a:buNone/>
            </a:pPr>
            <a:r>
              <a:rPr lang="nl-NL" sz="2000" dirty="0" smtClean="0"/>
              <a:t>1.2 Wettelijke maatregelen</a:t>
            </a:r>
          </a:p>
          <a:p>
            <a:pPr marL="0" indent="0">
              <a:buNone/>
            </a:pPr>
            <a:r>
              <a:rPr lang="nl-NL" sz="2000" dirty="0" smtClean="0"/>
              <a:t>1.3 Vloeroppervlakte per varken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Hoofdstuk 2 Ziekten</a:t>
            </a:r>
            <a:endParaRPr lang="nl-NL" sz="2000" dirty="0"/>
          </a:p>
          <a:p>
            <a:pPr marL="0" indent="0">
              <a:buNone/>
            </a:pPr>
            <a:r>
              <a:rPr lang="nl-NL" sz="2000" dirty="0"/>
              <a:t>2</a:t>
            </a:r>
            <a:r>
              <a:rPr lang="nl-NL" sz="2000" dirty="0" smtClean="0"/>
              <a:t>.1 Mond-en-klauwzeer</a:t>
            </a:r>
          </a:p>
          <a:p>
            <a:pPr marL="0" indent="0">
              <a:buNone/>
            </a:pPr>
            <a:r>
              <a:rPr lang="nl-NL" sz="2000" dirty="0" smtClean="0"/>
              <a:t>2.2 </a:t>
            </a:r>
            <a:r>
              <a:rPr lang="nl-NL" sz="2000" dirty="0" err="1" smtClean="0"/>
              <a:t>Aujeszky</a:t>
            </a:r>
            <a:endParaRPr lang="nl-NL" sz="2000" dirty="0" smtClean="0"/>
          </a:p>
          <a:p>
            <a:pPr marL="0" indent="0">
              <a:buNone/>
            </a:pPr>
            <a:r>
              <a:rPr lang="nl-NL" sz="2000" dirty="0" smtClean="0"/>
              <a:t>2.3 MRSA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43104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 smtClean="0"/>
              <a:t>Inleiding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In de inleiding beschrijf je wat de lezer kan verwachten wanneer hij je verslag leest.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Denk aan het volgende:</a:t>
            </a:r>
            <a:endParaRPr lang="nl-NL" dirty="0"/>
          </a:p>
          <a:p>
            <a:r>
              <a:rPr lang="nl-NL" dirty="0"/>
              <a:t>i</a:t>
            </a:r>
            <a:r>
              <a:rPr lang="nl-NL" dirty="0" smtClean="0"/>
              <a:t>nhoud van het verslag / opdrachten</a:t>
            </a:r>
          </a:p>
          <a:p>
            <a:r>
              <a:rPr lang="nl-NL" dirty="0"/>
              <a:t>d</a:t>
            </a:r>
            <a:r>
              <a:rPr lang="nl-NL" dirty="0" smtClean="0"/>
              <a:t>e onderwerpen die aan de orde komen</a:t>
            </a:r>
          </a:p>
          <a:p>
            <a:r>
              <a:rPr lang="nl-NL" dirty="0"/>
              <a:t>o</a:t>
            </a:r>
            <a:r>
              <a:rPr lang="nl-NL" dirty="0" smtClean="0"/>
              <a:t>pbouw van het verslag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615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 smtClean="0"/>
              <a:t>Samenvatting / Conclusie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Dit is het slot van je werkstuk of rapport.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Je geeft een samenvatting van de belangrijkste informatie.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Eventueel beantwoord je hier de onderzoeksvraag uit de inleiding.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6553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 smtClean="0"/>
              <a:t>Bronvermelding of literatuurlijst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Hier vermeld je alle bronnen die je hebt gebruikt.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Bijvoorbeeld boeken of artikelen die je hebt gelezen.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Meestal worden bronnen in alfabetische volgorde opgesomd. Maar het mag ook in de volgorde waarin je ze genoemd hebt.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7689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318</Words>
  <Application>Microsoft Office PowerPoint</Application>
  <PresentationFormat>Diavoorstelling (4:3)</PresentationFormat>
  <Paragraphs>90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Kantoorthema</vt:lpstr>
      <vt:lpstr>PowerPoint-presentatie</vt:lpstr>
      <vt:lpstr>Voorblad</vt:lpstr>
      <vt:lpstr>Titelblad</vt:lpstr>
      <vt:lpstr>Voorwoord</vt:lpstr>
      <vt:lpstr>Inhoudsopgave</vt:lpstr>
      <vt:lpstr>Hoofdstukken en paragrafen</vt:lpstr>
      <vt:lpstr>Inleiding</vt:lpstr>
      <vt:lpstr>Samenvatting / Conclusie</vt:lpstr>
      <vt:lpstr>Bronvermelding of literatuurlijst</vt:lpstr>
      <vt:lpstr>Overig</vt:lpstr>
      <vt:lpstr>Overig</vt:lpstr>
      <vt:lpstr>En als laatste…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Klaas Pranger</cp:lastModifiedBy>
  <cp:revision>23</cp:revision>
  <dcterms:created xsi:type="dcterms:W3CDTF">2013-11-15T15:05:42Z</dcterms:created>
  <dcterms:modified xsi:type="dcterms:W3CDTF">2018-09-04T12:34:02Z</dcterms:modified>
</cp:coreProperties>
</file>